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05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11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95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37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0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3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62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3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2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3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1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33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image" Target="../media/image2.wmf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image" Target="../media/image2.wmf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image" Target="../media/image2.wmf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41991" y="5090996"/>
            <a:ext cx="7845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latin typeface="Calibri" panose="020F0502020204030204" pitchFamily="34" charset="0"/>
              </a:rPr>
              <a:t>Aris</a:t>
            </a:r>
            <a:r>
              <a:rPr lang="en-GB" sz="1200" dirty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Theophilou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|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Giannis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Kaoullas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|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Kyriakos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Arnaoutis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|</a:t>
            </a:r>
            <a:r>
              <a:rPr lang="en-GB" sz="1200" dirty="0" smtClean="0">
                <a:latin typeface="Calibri" panose="020F0502020204030204" pitchFamily="34" charset="0"/>
              </a:rPr>
              <a:t> Panayiotis </a:t>
            </a:r>
            <a:r>
              <a:rPr lang="en-GB" sz="1200" dirty="0" err="1" smtClean="0">
                <a:latin typeface="Calibri" panose="020F0502020204030204" pitchFamily="34" charset="0"/>
              </a:rPr>
              <a:t>Makris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|</a:t>
            </a:r>
            <a:r>
              <a:rPr lang="en-GB" sz="1200" dirty="0" smtClean="0">
                <a:latin typeface="Calibri" panose="020F0502020204030204" pitchFamily="34" charset="0"/>
              </a:rPr>
              <a:t> </a:t>
            </a:r>
            <a:r>
              <a:rPr lang="en-GB" sz="1200" dirty="0" err="1" smtClean="0">
                <a:latin typeface="Calibri" panose="020F0502020204030204" pitchFamily="34" charset="0"/>
              </a:rPr>
              <a:t>Antonis</a:t>
            </a:r>
            <a:r>
              <a:rPr lang="en-GB" sz="1200" dirty="0" smtClean="0">
                <a:latin typeface="Calibri" panose="020F0502020204030204" pitchFamily="34" charset="0"/>
              </a:rPr>
              <a:t> Papadopoulos </a:t>
            </a:r>
            <a:r>
              <a:rPr lang="en-GB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|</a:t>
            </a:r>
            <a:r>
              <a:rPr lang="en-GB" sz="1200" dirty="0" smtClean="0">
                <a:latin typeface="Calibri" panose="020F0502020204030204" pitchFamily="34" charset="0"/>
              </a:rPr>
              <a:t> Marios Charalambous</a:t>
            </a:r>
            <a:endParaRPr lang="en-GB" sz="1200" dirty="0">
              <a:latin typeface="Calibri" panose="020F0502020204030204" pitchFamily="34" charset="0"/>
            </a:endParaRP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2" y="445022"/>
            <a:ext cx="2414226" cy="1997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073" y="6269463"/>
            <a:ext cx="168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2014</a:t>
            </a:r>
          </a:p>
          <a:p>
            <a:pPr algn="ctr"/>
            <a:r>
              <a:rPr lang="en-GB" sz="1400" b="1" dirty="0" smtClean="0"/>
              <a:t>NICOSIA-</a:t>
            </a:r>
            <a:r>
              <a:rPr lang="en-GB" sz="1400" b="1" dirty="0"/>
              <a:t>C</a:t>
            </a:r>
            <a:r>
              <a:rPr lang="en-GB" sz="1400" b="1" dirty="0" smtClean="0"/>
              <a:t>YPRUS</a:t>
            </a:r>
            <a:endParaRPr lang="en-GB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8" y="5090996"/>
            <a:ext cx="1200356" cy="1130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7610" y="6221491"/>
            <a:ext cx="490031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b="1" dirty="0"/>
              <a:t>Senate Council building "</a:t>
            </a:r>
            <a:r>
              <a:rPr lang="en-GB" sz="1000" b="1" dirty="0" err="1"/>
              <a:t>Leventis</a:t>
            </a:r>
            <a:r>
              <a:rPr lang="en-GB" sz="1000" b="1" dirty="0" smtClean="0"/>
              <a:t>", University </a:t>
            </a:r>
            <a:r>
              <a:rPr lang="en-GB" sz="1000" b="1" dirty="0"/>
              <a:t>of </a:t>
            </a:r>
            <a:r>
              <a:rPr lang="en-GB" sz="1000" b="1" dirty="0" smtClean="0"/>
              <a:t>Cyprus, New Campus</a:t>
            </a:r>
          </a:p>
          <a:p>
            <a:pPr algn="r"/>
            <a:r>
              <a:rPr lang="en-GB" sz="900" dirty="0" smtClean="0"/>
              <a:t>Saturday April 12 to Sunday April 13, 2014</a:t>
            </a:r>
            <a:endParaRPr lang="en-GB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3" y="1615956"/>
            <a:ext cx="6140196" cy="16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4044" y="447188"/>
            <a:ext cx="4330712" cy="970450"/>
          </a:xfrm>
        </p:spPr>
        <p:txBody>
          <a:bodyPr/>
          <a:lstStyle/>
          <a:p>
            <a:r>
              <a:rPr lang="en-GB" sz="5400" dirty="0" smtClean="0"/>
              <a:t>The Problem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4002" y="2423009"/>
            <a:ext cx="6578537" cy="382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/>
              <a:t>Landslides</a:t>
            </a:r>
            <a:r>
              <a:rPr lang="en-GB" sz="2600" dirty="0"/>
              <a:t> occur due to the rise of the water level in the ground, usually </a:t>
            </a:r>
            <a:r>
              <a:rPr lang="en-GB" sz="2600" dirty="0" smtClean="0"/>
              <a:t>after</a:t>
            </a:r>
            <a:br>
              <a:rPr lang="en-GB" sz="2600" dirty="0" smtClean="0"/>
            </a:br>
            <a:r>
              <a:rPr lang="en-GB" sz="2600" dirty="0" smtClean="0"/>
              <a:t>a </a:t>
            </a:r>
            <a:r>
              <a:rPr lang="en-GB" sz="2600" dirty="0"/>
              <a:t>prolonged </a:t>
            </a:r>
            <a:r>
              <a:rPr lang="en-GB" sz="2600" dirty="0" smtClean="0"/>
              <a:t>rainfall.</a:t>
            </a:r>
          </a:p>
          <a:p>
            <a:pPr marL="0" indent="0">
              <a:buNone/>
            </a:pPr>
            <a:r>
              <a:rPr lang="en-GB" sz="2600" dirty="0" smtClean="0"/>
              <a:t>They </a:t>
            </a:r>
            <a:r>
              <a:rPr lang="en-GB" sz="2600" dirty="0"/>
              <a:t>usually result in extensive monetary, material, and social </a:t>
            </a:r>
            <a:r>
              <a:rPr lang="en-GB" sz="2600" dirty="0" smtClean="0"/>
              <a:t>losses.</a:t>
            </a:r>
          </a:p>
          <a:p>
            <a:pPr marL="0" indent="0">
              <a:buNone/>
            </a:pPr>
            <a:r>
              <a:rPr lang="en-GB" sz="2600" dirty="0" smtClean="0"/>
              <a:t>For </a:t>
            </a:r>
            <a:r>
              <a:rPr lang="en-GB" sz="2600" dirty="0"/>
              <a:t>example, a recent landslide in Washington resulted in 33 casualties.</a:t>
            </a:r>
            <a:endParaRPr lang="el-GR" sz="2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94" y="1900661"/>
            <a:ext cx="2144840" cy="1607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3666170"/>
            <a:ext cx="2136099" cy="142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5248717"/>
            <a:ext cx="2145711" cy="16092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7349" y="447188"/>
            <a:ext cx="4330712" cy="970450"/>
          </a:xfrm>
        </p:spPr>
        <p:txBody>
          <a:bodyPr/>
          <a:lstStyle/>
          <a:p>
            <a:r>
              <a:rPr lang="en-GB" sz="5400" dirty="0" smtClean="0"/>
              <a:t>The Solution</a:t>
            </a:r>
            <a:endParaRPr lang="en-GB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1995" y="2423009"/>
            <a:ext cx="6419915" cy="4234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Developed </a:t>
            </a:r>
            <a:r>
              <a:rPr lang="en-GB" sz="2400" dirty="0"/>
              <a:t>an </a:t>
            </a:r>
            <a:r>
              <a:rPr lang="en-GB" sz="2400" b="1" dirty="0" smtClean="0"/>
              <a:t>Early Warning System (EWAS), </a:t>
            </a:r>
            <a:r>
              <a:rPr lang="en-GB" sz="2400" dirty="0"/>
              <a:t>that informs people about the likelihood of a landslide in a particular </a:t>
            </a:r>
            <a:r>
              <a:rPr lang="en-GB" sz="2400" dirty="0" smtClean="0"/>
              <a:t>area.</a:t>
            </a:r>
          </a:p>
          <a:p>
            <a:pPr marL="0" indent="0">
              <a:buNone/>
            </a:pPr>
            <a:r>
              <a:rPr lang="en-GB" sz="2400" dirty="0" smtClean="0"/>
              <a:t>The </a:t>
            </a:r>
            <a:r>
              <a:rPr lang="en-GB" sz="2400" dirty="0"/>
              <a:t>system </a:t>
            </a:r>
            <a:r>
              <a:rPr lang="en-GB" sz="2400" b="1" dirty="0" smtClean="0"/>
              <a:t>sends </a:t>
            </a:r>
            <a:r>
              <a:rPr lang="en-GB" sz="2400" b="1" dirty="0" err="1"/>
              <a:t>c</a:t>
            </a:r>
            <a:r>
              <a:rPr lang="en-GB" sz="2400" b="1" dirty="0" err="1" smtClean="0"/>
              <a:t>olor</a:t>
            </a:r>
            <a:r>
              <a:rPr lang="en-GB" sz="2400" b="1" dirty="0" smtClean="0"/>
              <a:t> messages </a:t>
            </a:r>
            <a:r>
              <a:rPr lang="en-GB" sz="2400" dirty="0"/>
              <a:t>to </a:t>
            </a:r>
            <a:r>
              <a:rPr lang="en-GB" sz="2400" dirty="0" smtClean="0"/>
              <a:t>people’s smartphones, </a:t>
            </a:r>
            <a:r>
              <a:rPr lang="en-GB" sz="2400" dirty="0"/>
              <a:t>informing </a:t>
            </a:r>
            <a:r>
              <a:rPr lang="en-GB" sz="2400" dirty="0" smtClean="0"/>
              <a:t>them</a:t>
            </a:r>
            <a:br>
              <a:rPr lang="en-GB" sz="2400" dirty="0" smtClean="0"/>
            </a:br>
            <a:r>
              <a:rPr lang="en-GB" sz="2400" dirty="0" smtClean="0"/>
              <a:t>(1</a:t>
            </a:r>
            <a:r>
              <a:rPr lang="en-GB" sz="2400" dirty="0"/>
              <a:t>) that the area is safe (</a:t>
            </a:r>
            <a:r>
              <a:rPr lang="en-GB" sz="2400" b="1" dirty="0">
                <a:solidFill>
                  <a:srgbClr val="00B050"/>
                </a:solidFill>
              </a:rPr>
              <a:t>green</a:t>
            </a:r>
            <a:r>
              <a:rPr lang="en-GB" sz="2400" dirty="0"/>
              <a:t>), (2) there is a potential for a landslide (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orange</a:t>
            </a:r>
            <a:r>
              <a:rPr lang="en-GB" sz="2400" dirty="0"/>
              <a:t>), and (3) the area should be immediately evacuated (</a:t>
            </a:r>
            <a:r>
              <a:rPr lang="en-GB" sz="2400" b="1" dirty="0">
                <a:solidFill>
                  <a:srgbClr val="FF0000"/>
                </a:solidFill>
              </a:rPr>
              <a:t>red</a:t>
            </a:r>
            <a:r>
              <a:rPr lang="en-GB" sz="2400" dirty="0"/>
              <a:t>).</a:t>
            </a:r>
            <a:endParaRPr lang="el-GR" sz="24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94" y="1900661"/>
            <a:ext cx="2144840" cy="1607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3666170"/>
            <a:ext cx="2136099" cy="142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5248717"/>
            <a:ext cx="2145711" cy="16092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4020" y="155091"/>
            <a:ext cx="4572001" cy="1573347"/>
          </a:xfrm>
        </p:spPr>
        <p:txBody>
          <a:bodyPr/>
          <a:lstStyle/>
          <a:p>
            <a:r>
              <a:rPr lang="en-GB" sz="5400" dirty="0"/>
              <a:t>System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4021" y="2423009"/>
            <a:ext cx="6705172" cy="4234269"/>
          </a:xfrm>
        </p:spPr>
        <p:txBody>
          <a:bodyPr>
            <a:normAutofit fontScale="77500" lnSpcReduction="20000"/>
          </a:bodyPr>
          <a:lstStyle/>
          <a:p>
            <a:pPr marL="571500" indent="-457200">
              <a:buFont typeface="+mj-lt"/>
              <a:buAutoNum type="arabicPeriod"/>
            </a:pPr>
            <a:r>
              <a:rPr lang="en-GB" sz="2800" dirty="0"/>
              <a:t>Measure devices for the water level in the ground (</a:t>
            </a:r>
            <a:r>
              <a:rPr lang="en-GB" sz="2800" dirty="0" smtClean="0"/>
              <a:t>used fictitious data).</a:t>
            </a:r>
            <a:endParaRPr lang="en-GB" sz="2800" dirty="0"/>
          </a:p>
          <a:p>
            <a:pPr marL="571500" indent="-457200">
              <a:buFont typeface="+mj-lt"/>
              <a:buAutoNum type="arabicPeriod"/>
            </a:pPr>
            <a:r>
              <a:rPr lang="en-GB" sz="2800" dirty="0"/>
              <a:t>Central console to read the water level data in real-time.</a:t>
            </a:r>
          </a:p>
          <a:p>
            <a:pPr marL="571500" indent="-457200">
              <a:buFont typeface="+mj-lt"/>
              <a:buAutoNum type="arabicPeriod"/>
            </a:pPr>
            <a:r>
              <a:rPr lang="en-GB" sz="2800" dirty="0"/>
              <a:t>Mathematical model that evaluates the potential of a landslide, termed “</a:t>
            </a:r>
            <a:r>
              <a:rPr lang="en-GB" sz="2800" i="1" dirty="0"/>
              <a:t>Factor of Safety</a:t>
            </a:r>
            <a:r>
              <a:rPr lang="en-GB" sz="2800" dirty="0"/>
              <a:t>”.</a:t>
            </a:r>
          </a:p>
          <a:p>
            <a:pPr marL="571500" indent="-457200">
              <a:buFont typeface="+mj-lt"/>
              <a:buAutoNum type="arabicPeriod"/>
            </a:pPr>
            <a:r>
              <a:rPr lang="en-GB" sz="2800" dirty="0"/>
              <a:t>Website on which the Factor of Safety, together with the respective colour code are posted.</a:t>
            </a:r>
          </a:p>
          <a:p>
            <a:pPr marL="571500" indent="-457200">
              <a:buFont typeface="+mj-lt"/>
              <a:buAutoNum type="arabicPeriod"/>
            </a:pPr>
            <a:r>
              <a:rPr lang="en-GB" sz="2800" dirty="0" smtClean="0"/>
              <a:t>Smartphone </a:t>
            </a:r>
            <a:r>
              <a:rPr lang="en-GB" sz="2800" dirty="0"/>
              <a:t>application that reads the website data and displays the corresponding colour code.</a:t>
            </a:r>
            <a:endParaRPr lang="el-GR" sz="28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94" y="1900661"/>
            <a:ext cx="2144840" cy="1607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3666170"/>
            <a:ext cx="2136099" cy="14240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23" y="5248717"/>
            <a:ext cx="2145711" cy="16092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025" y="155091"/>
            <a:ext cx="4928840" cy="1573347"/>
          </a:xfrm>
        </p:spPr>
        <p:txBody>
          <a:bodyPr/>
          <a:lstStyle/>
          <a:p>
            <a:r>
              <a:rPr lang="en-GB" sz="5400" dirty="0"/>
              <a:t>Mathematical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77" y="2377563"/>
            <a:ext cx="7170235" cy="4242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64259" y="2629981"/>
            <a:ext cx="2932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Slope </a:t>
            </a:r>
            <a:r>
              <a:rPr lang="en-GB" dirty="0" smtClean="0">
                <a:solidFill>
                  <a:schemeClr val="bg1"/>
                </a:solidFill>
              </a:rPr>
              <a:t>Stability Evaluation </a:t>
            </a:r>
            <a:r>
              <a:rPr lang="en-GB" dirty="0">
                <a:solidFill>
                  <a:schemeClr val="bg1"/>
                </a:solidFill>
              </a:rPr>
              <a:t>using Bishop’s </a:t>
            </a:r>
            <a:r>
              <a:rPr lang="en-GB" dirty="0" smtClean="0">
                <a:solidFill>
                  <a:schemeClr val="bg1"/>
                </a:solidFill>
              </a:rPr>
              <a:t>Method</a:t>
            </a:r>
            <a:endParaRPr lang="el-GR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878" y="507603"/>
            <a:ext cx="2846293" cy="972616"/>
          </a:xfrm>
        </p:spPr>
        <p:txBody>
          <a:bodyPr/>
          <a:lstStyle/>
          <a:p>
            <a:r>
              <a:rPr lang="en-GB" sz="5400" dirty="0" smtClean="0"/>
              <a:t>Website</a:t>
            </a:r>
            <a:endParaRPr lang="en-GB" sz="5400" dirty="0"/>
          </a:p>
        </p:txBody>
      </p:sp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93484" y="2581436"/>
            <a:ext cx="26249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Website </a:t>
            </a:r>
            <a:r>
              <a:rPr lang="en-GB" sz="1600" dirty="0" smtClean="0"/>
              <a:t>displays</a:t>
            </a:r>
            <a:br>
              <a:rPr lang="en-GB" sz="1600" dirty="0" smtClean="0"/>
            </a:br>
            <a:r>
              <a:rPr lang="en-GB" sz="1600" dirty="0" smtClean="0"/>
              <a:t>the </a:t>
            </a:r>
            <a:r>
              <a:rPr lang="en-GB" sz="1600" dirty="0"/>
              <a:t>messages about the potential </a:t>
            </a:r>
            <a:r>
              <a:rPr lang="en-GB" sz="1600" dirty="0" smtClean="0"/>
              <a:t>of a </a:t>
            </a:r>
            <a:r>
              <a:rPr lang="en-GB" sz="1600" dirty="0"/>
              <a:t>landslide. </a:t>
            </a:r>
          </a:p>
          <a:p>
            <a:endParaRPr lang="en-GB" sz="2000" dirty="0"/>
          </a:p>
          <a:p>
            <a:r>
              <a:rPr lang="en-GB" sz="1600" dirty="0"/>
              <a:t>Smartphone application can be downloaded.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74" y="4584538"/>
            <a:ext cx="1157746" cy="2104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969" y="5313869"/>
            <a:ext cx="1061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1"/>
                </a:solidFill>
              </a:rPr>
              <a:t>INSTALL APP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41" y="2076732"/>
            <a:ext cx="8245175" cy="45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1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9385" y="772194"/>
            <a:ext cx="6191937" cy="972616"/>
          </a:xfrm>
        </p:spPr>
        <p:txBody>
          <a:bodyPr/>
          <a:lstStyle/>
          <a:p>
            <a:r>
              <a:rPr lang="en-GB" sz="5400" dirty="0" smtClean="0"/>
              <a:t>Smartphone</a:t>
            </a:r>
            <a:br>
              <a:rPr lang="en-GB" sz="5400" dirty="0" smtClean="0"/>
            </a:br>
            <a:r>
              <a:rPr lang="en-GB" sz="5400" dirty="0" smtClean="0"/>
              <a:t>Application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24223" y="0"/>
            <a:ext cx="2136099" cy="19006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49" y="3389971"/>
            <a:ext cx="3498142" cy="2063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27" y="4056845"/>
            <a:ext cx="1454770" cy="26450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41" y="3398121"/>
            <a:ext cx="3482702" cy="2041734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97" y="3398121"/>
            <a:ext cx="3491320" cy="2065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88" y="4059043"/>
            <a:ext cx="1453561" cy="26428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75" y="4060880"/>
            <a:ext cx="1453557" cy="26410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3660" y="2840390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2">
                    <a:lumMod val="75000"/>
                  </a:schemeClr>
                </a:solidFill>
              </a:rPr>
              <a:t>SAFE</a:t>
            </a:r>
            <a:endParaRPr lang="en-GB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8707" y="2794924"/>
            <a:ext cx="2006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chemeClr val="accent4">
                    <a:lumMod val="75000"/>
                  </a:schemeClr>
                </a:solidFill>
              </a:rPr>
              <a:t>WARNING</a:t>
            </a:r>
            <a:endParaRPr lang="en-GB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72717" y="2794924"/>
            <a:ext cx="2054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EVACUATE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9385" y="2068616"/>
            <a:ext cx="702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Smartphone application receives messages from the website </a:t>
            </a:r>
            <a:r>
              <a:rPr lang="en-GB" dirty="0"/>
              <a:t>about the potential of a landslide.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24" y="566792"/>
            <a:ext cx="3522386" cy="784667"/>
          </a:xfrm>
        </p:spPr>
        <p:txBody>
          <a:bodyPr/>
          <a:lstStyle/>
          <a:p>
            <a:r>
              <a:rPr lang="en-GB" sz="5400" dirty="0" smtClean="0"/>
              <a:t>The Team</a:t>
            </a:r>
            <a:endParaRPr lang="en-GB" sz="5400" dirty="0"/>
          </a:p>
        </p:txBody>
      </p:sp>
      <p:sp>
        <p:nvSpPr>
          <p:cNvPr id="10" name="Rectangle 9"/>
          <p:cNvSpPr/>
          <p:nvPr/>
        </p:nvSpPr>
        <p:spPr>
          <a:xfrm>
            <a:off x="9824223" y="0"/>
            <a:ext cx="2136099" cy="19182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4807103"/>
            <a:ext cx="1379963" cy="1379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7558" y="2461470"/>
            <a:ext cx="18302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Project </a:t>
            </a:r>
            <a:r>
              <a:rPr lang="en-GB" sz="1400" b="1" dirty="0" smtClean="0"/>
              <a:t>Leader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ARIS THEOFILOU</a:t>
            </a:r>
          </a:p>
          <a:p>
            <a:r>
              <a:rPr lang="en-GB" sz="1200" dirty="0" smtClean="0"/>
              <a:t>Inspirer </a:t>
            </a:r>
            <a:r>
              <a:rPr lang="en-GB" sz="1200" dirty="0"/>
              <a:t>of the idea. Responsible for the mathematical model behind this project.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07558" y="4728314"/>
            <a:ext cx="183028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Developer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KYRIACOS ARNAOUTIS</a:t>
            </a:r>
          </a:p>
          <a:p>
            <a:r>
              <a:rPr lang="en-GB" sz="1200" dirty="0" smtClean="0"/>
              <a:t>Middleware </a:t>
            </a:r>
            <a:r>
              <a:rPr lang="en-GB" sz="1200" dirty="0"/>
              <a:t>developer</a:t>
            </a:r>
            <a:r>
              <a:rPr lang="en-GB" sz="1200" dirty="0" smtClean="0"/>
              <a:t>, project </a:t>
            </a:r>
            <a:r>
              <a:rPr lang="en-GB" sz="1200" dirty="0"/>
              <a:t>manager</a:t>
            </a:r>
            <a:r>
              <a:rPr lang="en-GB" sz="1200" dirty="0" smtClean="0"/>
              <a:t>, server </a:t>
            </a:r>
            <a:r>
              <a:rPr lang="en-GB" sz="1200" dirty="0"/>
              <a:t>administrator</a:t>
            </a:r>
            <a:r>
              <a:rPr lang="en-GB" sz="1200" dirty="0" smtClean="0"/>
              <a:t>, helping </a:t>
            </a:r>
            <a:r>
              <a:rPr lang="en-GB" sz="1200" dirty="0"/>
              <a:t>web developing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00" y="2521104"/>
            <a:ext cx="1437578" cy="143757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07606" y="2431653"/>
            <a:ext cx="2165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Android </a:t>
            </a:r>
            <a:r>
              <a:rPr lang="en-GB" sz="1400" b="1" dirty="0" smtClean="0"/>
              <a:t>Developer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GIANNIS KAOULLAS</a:t>
            </a:r>
          </a:p>
          <a:p>
            <a:r>
              <a:rPr lang="en-GB" sz="1200" dirty="0"/>
              <a:t>Developer of the Android application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00" y="4807104"/>
            <a:ext cx="1437578" cy="14375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07607" y="4737530"/>
            <a:ext cx="215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Android </a:t>
            </a:r>
            <a:r>
              <a:rPr lang="en-GB" sz="1400" b="1" dirty="0" smtClean="0"/>
              <a:t>Developer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PANAYIOTIS MAKRIS</a:t>
            </a:r>
          </a:p>
          <a:p>
            <a:r>
              <a:rPr lang="en-GB" sz="1200" dirty="0"/>
              <a:t>Developer of the Android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013" y="2524342"/>
            <a:ext cx="1438656" cy="143865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49673" y="2461470"/>
            <a:ext cx="213558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Website Developer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ANTONIOS PAPADOPOULOS</a:t>
            </a:r>
          </a:p>
          <a:p>
            <a:r>
              <a:rPr lang="en-GB" sz="1200" dirty="0"/>
              <a:t>Developer of the website. The youngest member of the team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131" y="4853449"/>
            <a:ext cx="1345482" cy="133361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49672" y="4797166"/>
            <a:ext cx="241064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Graphic Designer</a:t>
            </a:r>
          </a:p>
          <a:p>
            <a:r>
              <a:rPr lang="en-GB" sz="1600" b="1" dirty="0" smtClean="0">
                <a:solidFill>
                  <a:schemeClr val="accent1"/>
                </a:solidFill>
              </a:rPr>
              <a:t>MARIOS CHARALAMBOUS</a:t>
            </a:r>
          </a:p>
          <a:p>
            <a:r>
              <a:rPr lang="en-GB" sz="1200" dirty="0"/>
              <a:t>Creator of </a:t>
            </a:r>
            <a:r>
              <a:rPr lang="en-GB" sz="1200" dirty="0" smtClean="0"/>
              <a:t>the application’s logo, the graphics of: the website, the </a:t>
            </a:r>
            <a:r>
              <a:rPr lang="en-GB" sz="1200" dirty="0"/>
              <a:t>Android </a:t>
            </a:r>
            <a:r>
              <a:rPr lang="en-GB" sz="1200" dirty="0" smtClean="0"/>
              <a:t>application and the power point presentation</a:t>
            </a:r>
            <a:endParaRPr lang="en-GB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3" y="2521105"/>
            <a:ext cx="1435917" cy="14375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56" y="507603"/>
            <a:ext cx="1175765" cy="9726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11" y="710820"/>
            <a:ext cx="1646921" cy="4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51133" y="2057784"/>
            <a:ext cx="446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 smtClean="0">
                <a:latin typeface="Calibri" panose="020F0502020204030204" pitchFamily="34" charset="0"/>
              </a:rPr>
              <a:t>SPECIAL THANKS TO</a:t>
            </a:r>
            <a:endParaRPr lang="en-GB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871" y="1413179"/>
            <a:ext cx="2414226" cy="1997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2073" y="6269463"/>
            <a:ext cx="168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2014</a:t>
            </a:r>
          </a:p>
          <a:p>
            <a:pPr algn="ctr"/>
            <a:r>
              <a:rPr lang="en-GB" sz="1400" b="1" dirty="0" smtClean="0"/>
              <a:t>NICOSIA-</a:t>
            </a:r>
            <a:r>
              <a:rPr lang="en-GB" sz="1400" b="1" dirty="0"/>
              <a:t>C</a:t>
            </a:r>
            <a:r>
              <a:rPr lang="en-GB" sz="1400" b="1" dirty="0" smtClean="0"/>
              <a:t>YPRUS</a:t>
            </a:r>
            <a:endParaRPr lang="en-GB"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8" y="5090996"/>
            <a:ext cx="1200356" cy="11304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08274" y="1996227"/>
            <a:ext cx="4790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alibri" panose="020F0502020204030204" pitchFamily="34" charset="0"/>
              </a:rPr>
              <a:t>FOR GIVING US THE OPPORTUNITY</a:t>
            </a:r>
          </a:p>
          <a:p>
            <a:pPr algn="ctr"/>
            <a:r>
              <a:rPr lang="en-GB" sz="2400" b="1" dirty="0" smtClean="0">
                <a:latin typeface="Calibri" panose="020F0502020204030204" pitchFamily="34" charset="0"/>
              </a:rPr>
              <a:t>TO CREATE</a:t>
            </a:r>
            <a:endParaRPr lang="en-GB" sz="2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92" y="5485192"/>
            <a:ext cx="2914431" cy="7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1670</TotalTime>
  <Words>303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PowerPoint Presentation</vt:lpstr>
      <vt:lpstr>The Problem</vt:lpstr>
      <vt:lpstr>The Solution</vt:lpstr>
      <vt:lpstr>System Components</vt:lpstr>
      <vt:lpstr>Mathematical Model</vt:lpstr>
      <vt:lpstr>Website</vt:lpstr>
      <vt:lpstr>Smartphone Application</vt:lpstr>
      <vt:lpstr>The Team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marios charalambous</dc:creator>
  <cp:lastModifiedBy>marios charalambous</cp:lastModifiedBy>
  <cp:revision>37</cp:revision>
  <dcterms:created xsi:type="dcterms:W3CDTF">2014-04-18T11:49:48Z</dcterms:created>
  <dcterms:modified xsi:type="dcterms:W3CDTF">2014-04-19T17:13:36Z</dcterms:modified>
</cp:coreProperties>
</file>